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5335250" cy="10907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8" autoAdjust="0"/>
    <p:restoredTop sz="94660"/>
  </p:normalViewPr>
  <p:slideViewPr>
    <p:cSldViewPr snapToGrid="0">
      <p:cViewPr varScale="1">
        <p:scale>
          <a:sx n="57" d="100"/>
          <a:sy n="57" d="100"/>
        </p:scale>
        <p:origin x="129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0144" y="1785129"/>
            <a:ext cx="13034963" cy="3797500"/>
          </a:xfrm>
        </p:spPr>
        <p:txBody>
          <a:bodyPr anchor="b"/>
          <a:lstStyle>
            <a:lvl1pPr algn="ctr">
              <a:defRPr sz="954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6906" y="5729075"/>
            <a:ext cx="11501438" cy="2633505"/>
          </a:xfrm>
        </p:spPr>
        <p:txBody>
          <a:bodyPr/>
          <a:lstStyle>
            <a:lvl1pPr marL="0" indent="0" algn="ctr">
              <a:buNone/>
              <a:defRPr sz="3817"/>
            </a:lvl1pPr>
            <a:lvl2pPr marL="727177" indent="0" algn="ctr">
              <a:buNone/>
              <a:defRPr sz="3181"/>
            </a:lvl2pPr>
            <a:lvl3pPr marL="1454353" indent="0" algn="ctr">
              <a:buNone/>
              <a:defRPr sz="2863"/>
            </a:lvl3pPr>
            <a:lvl4pPr marL="2181530" indent="0" algn="ctr">
              <a:buNone/>
              <a:defRPr sz="2545"/>
            </a:lvl4pPr>
            <a:lvl5pPr marL="2908706" indent="0" algn="ctr">
              <a:buNone/>
              <a:defRPr sz="2545"/>
            </a:lvl5pPr>
            <a:lvl6pPr marL="3635883" indent="0" algn="ctr">
              <a:buNone/>
              <a:defRPr sz="2545"/>
            </a:lvl6pPr>
            <a:lvl7pPr marL="4363060" indent="0" algn="ctr">
              <a:buNone/>
              <a:defRPr sz="2545"/>
            </a:lvl7pPr>
            <a:lvl8pPr marL="5090236" indent="0" algn="ctr">
              <a:buNone/>
              <a:defRPr sz="2545"/>
            </a:lvl8pPr>
            <a:lvl9pPr marL="5817413" indent="0" algn="ctr">
              <a:buNone/>
              <a:defRPr sz="2545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985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552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74289" y="580735"/>
            <a:ext cx="3306663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4299" y="580735"/>
            <a:ext cx="9728299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0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67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312" y="2719357"/>
            <a:ext cx="13226653" cy="4537305"/>
          </a:xfrm>
        </p:spPr>
        <p:txBody>
          <a:bodyPr anchor="b"/>
          <a:lstStyle>
            <a:lvl1pPr>
              <a:defRPr sz="954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312" y="7299586"/>
            <a:ext cx="13226653" cy="2386061"/>
          </a:xfrm>
        </p:spPr>
        <p:txBody>
          <a:bodyPr/>
          <a:lstStyle>
            <a:lvl1pPr marL="0" indent="0">
              <a:buNone/>
              <a:defRPr sz="3817">
                <a:solidFill>
                  <a:schemeClr val="tx1"/>
                </a:solidFill>
              </a:defRPr>
            </a:lvl1pPr>
            <a:lvl2pPr marL="727177" indent="0">
              <a:buNone/>
              <a:defRPr sz="3181">
                <a:solidFill>
                  <a:schemeClr val="tx1">
                    <a:tint val="75000"/>
                  </a:schemeClr>
                </a:solidFill>
              </a:defRPr>
            </a:lvl2pPr>
            <a:lvl3pPr marL="1454353" indent="0">
              <a:buNone/>
              <a:defRPr sz="2863">
                <a:solidFill>
                  <a:schemeClr val="tx1">
                    <a:tint val="75000"/>
                  </a:schemeClr>
                </a:solidFill>
              </a:defRPr>
            </a:lvl3pPr>
            <a:lvl4pPr marL="2181530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4pPr>
            <a:lvl5pPr marL="290870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5pPr>
            <a:lvl6pPr marL="363588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6pPr>
            <a:lvl7pPr marL="4363060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7pPr>
            <a:lvl8pPr marL="509023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8pPr>
            <a:lvl9pPr marL="581741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359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4299" y="2903673"/>
            <a:ext cx="6517481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63470" y="2903673"/>
            <a:ext cx="6517481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1590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580737"/>
            <a:ext cx="1322665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6297" y="2673905"/>
            <a:ext cx="6487529" cy="1310440"/>
          </a:xfrm>
        </p:spPr>
        <p:txBody>
          <a:bodyPr anchor="b"/>
          <a:lstStyle>
            <a:lvl1pPr marL="0" indent="0">
              <a:buNone/>
              <a:defRPr sz="3817" b="1"/>
            </a:lvl1pPr>
            <a:lvl2pPr marL="727177" indent="0">
              <a:buNone/>
              <a:defRPr sz="3181" b="1"/>
            </a:lvl2pPr>
            <a:lvl3pPr marL="1454353" indent="0">
              <a:buNone/>
              <a:defRPr sz="2863" b="1"/>
            </a:lvl3pPr>
            <a:lvl4pPr marL="2181530" indent="0">
              <a:buNone/>
              <a:defRPr sz="2545" b="1"/>
            </a:lvl4pPr>
            <a:lvl5pPr marL="2908706" indent="0">
              <a:buNone/>
              <a:defRPr sz="2545" b="1"/>
            </a:lvl5pPr>
            <a:lvl6pPr marL="3635883" indent="0">
              <a:buNone/>
              <a:defRPr sz="2545" b="1"/>
            </a:lvl6pPr>
            <a:lvl7pPr marL="4363060" indent="0">
              <a:buNone/>
              <a:defRPr sz="2545" b="1"/>
            </a:lvl7pPr>
            <a:lvl8pPr marL="5090236" indent="0">
              <a:buNone/>
              <a:defRPr sz="2545" b="1"/>
            </a:lvl8pPr>
            <a:lvl9pPr marL="5817413" indent="0">
              <a:buNone/>
              <a:defRPr sz="2545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6297" y="3984345"/>
            <a:ext cx="6487529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63471" y="2673905"/>
            <a:ext cx="6519479" cy="1310440"/>
          </a:xfrm>
        </p:spPr>
        <p:txBody>
          <a:bodyPr anchor="b"/>
          <a:lstStyle>
            <a:lvl1pPr marL="0" indent="0">
              <a:buNone/>
              <a:defRPr sz="3817" b="1"/>
            </a:lvl1pPr>
            <a:lvl2pPr marL="727177" indent="0">
              <a:buNone/>
              <a:defRPr sz="3181" b="1"/>
            </a:lvl2pPr>
            <a:lvl3pPr marL="1454353" indent="0">
              <a:buNone/>
              <a:defRPr sz="2863" b="1"/>
            </a:lvl3pPr>
            <a:lvl4pPr marL="2181530" indent="0">
              <a:buNone/>
              <a:defRPr sz="2545" b="1"/>
            </a:lvl4pPr>
            <a:lvl5pPr marL="2908706" indent="0">
              <a:buNone/>
              <a:defRPr sz="2545" b="1"/>
            </a:lvl5pPr>
            <a:lvl6pPr marL="3635883" indent="0">
              <a:buNone/>
              <a:defRPr sz="2545" b="1"/>
            </a:lvl6pPr>
            <a:lvl7pPr marL="4363060" indent="0">
              <a:buNone/>
              <a:defRPr sz="2545" b="1"/>
            </a:lvl7pPr>
            <a:lvl8pPr marL="5090236" indent="0">
              <a:buNone/>
              <a:defRPr sz="2545" b="1"/>
            </a:lvl8pPr>
            <a:lvl9pPr marL="5817413" indent="0">
              <a:buNone/>
              <a:defRPr sz="2545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63471" y="3984345"/>
            <a:ext cx="6519479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403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621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295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727181"/>
            <a:ext cx="4946017" cy="2545133"/>
          </a:xfrm>
        </p:spPr>
        <p:txBody>
          <a:bodyPr anchor="b"/>
          <a:lstStyle>
            <a:lvl1pPr>
              <a:defRPr sz="509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479" y="1570511"/>
            <a:ext cx="7763470" cy="7751546"/>
          </a:xfrm>
        </p:spPr>
        <p:txBody>
          <a:bodyPr/>
          <a:lstStyle>
            <a:lvl1pPr>
              <a:defRPr sz="5090"/>
            </a:lvl1pPr>
            <a:lvl2pPr>
              <a:defRPr sz="4453"/>
            </a:lvl2pPr>
            <a:lvl3pPr>
              <a:defRPr sz="3817"/>
            </a:lvl3pPr>
            <a:lvl4pPr>
              <a:defRPr sz="3181"/>
            </a:lvl4pPr>
            <a:lvl5pPr>
              <a:defRPr sz="3181"/>
            </a:lvl5pPr>
            <a:lvl6pPr>
              <a:defRPr sz="3181"/>
            </a:lvl6pPr>
            <a:lvl7pPr>
              <a:defRPr sz="3181"/>
            </a:lvl7pPr>
            <a:lvl8pPr>
              <a:defRPr sz="3181"/>
            </a:lvl8pPr>
            <a:lvl9pPr>
              <a:defRPr sz="318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6296" y="3272314"/>
            <a:ext cx="4946017" cy="6062366"/>
          </a:xfrm>
        </p:spPr>
        <p:txBody>
          <a:bodyPr/>
          <a:lstStyle>
            <a:lvl1pPr marL="0" indent="0">
              <a:buNone/>
              <a:defRPr sz="2545"/>
            </a:lvl1pPr>
            <a:lvl2pPr marL="727177" indent="0">
              <a:buNone/>
              <a:defRPr sz="2227"/>
            </a:lvl2pPr>
            <a:lvl3pPr marL="1454353" indent="0">
              <a:buNone/>
              <a:defRPr sz="1909"/>
            </a:lvl3pPr>
            <a:lvl4pPr marL="2181530" indent="0">
              <a:buNone/>
              <a:defRPr sz="1591"/>
            </a:lvl4pPr>
            <a:lvl5pPr marL="2908706" indent="0">
              <a:buNone/>
              <a:defRPr sz="1591"/>
            </a:lvl5pPr>
            <a:lvl6pPr marL="3635883" indent="0">
              <a:buNone/>
              <a:defRPr sz="1591"/>
            </a:lvl6pPr>
            <a:lvl7pPr marL="4363060" indent="0">
              <a:buNone/>
              <a:defRPr sz="1591"/>
            </a:lvl7pPr>
            <a:lvl8pPr marL="5090236" indent="0">
              <a:buNone/>
              <a:defRPr sz="1591"/>
            </a:lvl8pPr>
            <a:lvl9pPr marL="5817413" indent="0">
              <a:buNone/>
              <a:defRPr sz="159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846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296" y="727181"/>
            <a:ext cx="4946017" cy="2545133"/>
          </a:xfrm>
        </p:spPr>
        <p:txBody>
          <a:bodyPr anchor="b"/>
          <a:lstStyle>
            <a:lvl1pPr>
              <a:defRPr sz="509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19479" y="1570511"/>
            <a:ext cx="7763470" cy="7751546"/>
          </a:xfrm>
        </p:spPr>
        <p:txBody>
          <a:bodyPr anchor="t"/>
          <a:lstStyle>
            <a:lvl1pPr marL="0" indent="0">
              <a:buNone/>
              <a:defRPr sz="5090"/>
            </a:lvl1pPr>
            <a:lvl2pPr marL="727177" indent="0">
              <a:buNone/>
              <a:defRPr sz="4453"/>
            </a:lvl2pPr>
            <a:lvl3pPr marL="1454353" indent="0">
              <a:buNone/>
              <a:defRPr sz="3817"/>
            </a:lvl3pPr>
            <a:lvl4pPr marL="2181530" indent="0">
              <a:buNone/>
              <a:defRPr sz="3181"/>
            </a:lvl4pPr>
            <a:lvl5pPr marL="2908706" indent="0">
              <a:buNone/>
              <a:defRPr sz="3181"/>
            </a:lvl5pPr>
            <a:lvl6pPr marL="3635883" indent="0">
              <a:buNone/>
              <a:defRPr sz="3181"/>
            </a:lvl6pPr>
            <a:lvl7pPr marL="4363060" indent="0">
              <a:buNone/>
              <a:defRPr sz="3181"/>
            </a:lvl7pPr>
            <a:lvl8pPr marL="5090236" indent="0">
              <a:buNone/>
              <a:defRPr sz="3181"/>
            </a:lvl8pPr>
            <a:lvl9pPr marL="5817413" indent="0">
              <a:buNone/>
              <a:defRPr sz="318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6296" y="3272314"/>
            <a:ext cx="4946017" cy="6062366"/>
          </a:xfrm>
        </p:spPr>
        <p:txBody>
          <a:bodyPr/>
          <a:lstStyle>
            <a:lvl1pPr marL="0" indent="0">
              <a:buNone/>
              <a:defRPr sz="2545"/>
            </a:lvl1pPr>
            <a:lvl2pPr marL="727177" indent="0">
              <a:buNone/>
              <a:defRPr sz="2227"/>
            </a:lvl2pPr>
            <a:lvl3pPr marL="1454353" indent="0">
              <a:buNone/>
              <a:defRPr sz="1909"/>
            </a:lvl3pPr>
            <a:lvl4pPr marL="2181530" indent="0">
              <a:buNone/>
              <a:defRPr sz="1591"/>
            </a:lvl4pPr>
            <a:lvl5pPr marL="2908706" indent="0">
              <a:buNone/>
              <a:defRPr sz="1591"/>
            </a:lvl5pPr>
            <a:lvl6pPr marL="3635883" indent="0">
              <a:buNone/>
              <a:defRPr sz="1591"/>
            </a:lvl6pPr>
            <a:lvl7pPr marL="4363060" indent="0">
              <a:buNone/>
              <a:defRPr sz="1591"/>
            </a:lvl7pPr>
            <a:lvl8pPr marL="5090236" indent="0">
              <a:buNone/>
              <a:defRPr sz="1591"/>
            </a:lvl8pPr>
            <a:lvl9pPr marL="5817413" indent="0">
              <a:buNone/>
              <a:defRPr sz="159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601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4299" y="580737"/>
            <a:ext cx="1322665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4299" y="2903673"/>
            <a:ext cx="1322665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4299" y="10109836"/>
            <a:ext cx="3450431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146EA-FE90-4643-9432-E5AFBE5C59C9}" type="datetimeFigureOut">
              <a:rPr kumimoji="1" lang="ja-JP" altLang="en-US" smtClean="0"/>
              <a:t>2024/4/11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79802" y="10109836"/>
            <a:ext cx="517564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0520" y="10109836"/>
            <a:ext cx="3450431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B3DFF-3CD7-4550-9392-5F630BC6C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21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54353" rtl="0" eaLnBrk="1" latinLnBrk="0" hangingPunct="1">
        <a:lnSpc>
          <a:spcPct val="90000"/>
        </a:lnSpc>
        <a:spcBef>
          <a:spcPct val="0"/>
        </a:spcBef>
        <a:buNone/>
        <a:defRPr kumimoji="1" sz="69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588" indent="-363588" algn="l" defTabSz="1454353" rtl="0" eaLnBrk="1" latinLnBrk="0" hangingPunct="1">
        <a:lnSpc>
          <a:spcPct val="90000"/>
        </a:lnSpc>
        <a:spcBef>
          <a:spcPts val="1591"/>
        </a:spcBef>
        <a:buFont typeface="Arial" panose="020B0604020202020204" pitchFamily="34" charset="0"/>
        <a:buChar char="•"/>
        <a:defRPr kumimoji="1" sz="4453" kern="1200">
          <a:solidFill>
            <a:schemeClr val="tx1"/>
          </a:solidFill>
          <a:latin typeface="+mn-lt"/>
          <a:ea typeface="+mn-ea"/>
          <a:cs typeface="+mn-cs"/>
        </a:defRPr>
      </a:lvl1pPr>
      <a:lvl2pPr marL="109076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817" kern="1200">
          <a:solidFill>
            <a:schemeClr val="tx1"/>
          </a:solidFill>
          <a:latin typeface="+mn-lt"/>
          <a:ea typeface="+mn-ea"/>
          <a:cs typeface="+mn-cs"/>
        </a:defRPr>
      </a:lvl2pPr>
      <a:lvl3pPr marL="1817942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3181" kern="1200">
          <a:solidFill>
            <a:schemeClr val="tx1"/>
          </a:solidFill>
          <a:latin typeface="+mn-lt"/>
          <a:ea typeface="+mn-ea"/>
          <a:cs typeface="+mn-cs"/>
        </a:defRPr>
      </a:lvl3pPr>
      <a:lvl4pPr marL="254511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327229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E71D13E-2515-60E6-5D75-0BD7CAAA43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" t="943" r="770" b="990"/>
          <a:stretch/>
        </p:blipFill>
        <p:spPr>
          <a:xfrm>
            <a:off x="1" y="0"/>
            <a:ext cx="15335250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72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59A3438-BD21-C326-4522-0BC2DBD0F5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t="1060" r="907" b="1260"/>
          <a:stretch/>
        </p:blipFill>
        <p:spPr>
          <a:xfrm>
            <a:off x="0" y="0"/>
            <a:ext cx="15335250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2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太郎 小津</dc:creator>
  <cp:lastModifiedBy>太郎 小津</cp:lastModifiedBy>
  <cp:revision>1</cp:revision>
  <dcterms:created xsi:type="dcterms:W3CDTF">2024-04-11T01:59:56Z</dcterms:created>
  <dcterms:modified xsi:type="dcterms:W3CDTF">2024-04-11T02:08:45Z</dcterms:modified>
</cp:coreProperties>
</file>