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3320713" cy="946785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8" autoAdjust="0"/>
    <p:restoredTop sz="94660"/>
  </p:normalViewPr>
  <p:slideViewPr>
    <p:cSldViewPr snapToGrid="0">
      <p:cViewPr>
        <p:scale>
          <a:sx n="60" d="100"/>
          <a:sy n="60" d="100"/>
        </p:scale>
        <p:origin x="2142" y="4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9054" y="1549485"/>
            <a:ext cx="11322606" cy="3296214"/>
          </a:xfrm>
        </p:spPr>
        <p:txBody>
          <a:bodyPr anchor="b"/>
          <a:lstStyle>
            <a:lvl1pPr algn="ctr">
              <a:defRPr sz="828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65089" y="4972814"/>
            <a:ext cx="9990535" cy="2285871"/>
          </a:xfrm>
        </p:spPr>
        <p:txBody>
          <a:bodyPr/>
          <a:lstStyle>
            <a:lvl1pPr marL="0" indent="0" algn="ctr">
              <a:buNone/>
              <a:defRPr sz="3313"/>
            </a:lvl1pPr>
            <a:lvl2pPr marL="631210" indent="0" algn="ctr">
              <a:buNone/>
              <a:defRPr sz="2761"/>
            </a:lvl2pPr>
            <a:lvl3pPr marL="1262421" indent="0" algn="ctr">
              <a:buNone/>
              <a:defRPr sz="2485"/>
            </a:lvl3pPr>
            <a:lvl4pPr marL="1893631" indent="0" algn="ctr">
              <a:buNone/>
              <a:defRPr sz="2209"/>
            </a:lvl4pPr>
            <a:lvl5pPr marL="2524841" indent="0" algn="ctr">
              <a:buNone/>
              <a:defRPr sz="2209"/>
            </a:lvl5pPr>
            <a:lvl6pPr marL="3156052" indent="0" algn="ctr">
              <a:buNone/>
              <a:defRPr sz="2209"/>
            </a:lvl6pPr>
            <a:lvl7pPr marL="3787262" indent="0" algn="ctr">
              <a:buNone/>
              <a:defRPr sz="2209"/>
            </a:lvl7pPr>
            <a:lvl8pPr marL="4418472" indent="0" algn="ctr">
              <a:buNone/>
              <a:defRPr sz="2209"/>
            </a:lvl8pPr>
            <a:lvl9pPr marL="5049683" indent="0" algn="ctr">
              <a:buNone/>
              <a:defRPr sz="2209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00F33-C913-4BA1-B6CF-B06D1DFF9B20}" type="datetimeFigureOut">
              <a:rPr kumimoji="1" lang="ja-JP" altLang="en-US" smtClean="0"/>
              <a:t>2024/4/11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33D13-5A02-4423-9364-DB9FC77B98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4938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00F33-C913-4BA1-B6CF-B06D1DFF9B20}" type="datetimeFigureOut">
              <a:rPr kumimoji="1" lang="ja-JP" altLang="en-US" smtClean="0"/>
              <a:t>2024/4/11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33D13-5A02-4423-9364-DB9FC77B98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102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32636" y="504075"/>
            <a:ext cx="2872279" cy="802356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5800" y="504075"/>
            <a:ext cx="8450327" cy="802356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00F33-C913-4BA1-B6CF-B06D1DFF9B20}" type="datetimeFigureOut">
              <a:rPr kumimoji="1" lang="ja-JP" altLang="en-US" smtClean="0"/>
              <a:t>2024/4/11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33D13-5A02-4423-9364-DB9FC77B98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7715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00F33-C913-4BA1-B6CF-B06D1DFF9B20}" type="datetimeFigureOut">
              <a:rPr kumimoji="1" lang="ja-JP" altLang="en-US" smtClean="0"/>
              <a:t>2024/4/11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33D13-5A02-4423-9364-DB9FC77B98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4800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8862" y="2360390"/>
            <a:ext cx="11489115" cy="3938362"/>
          </a:xfrm>
        </p:spPr>
        <p:txBody>
          <a:bodyPr anchor="b"/>
          <a:lstStyle>
            <a:lvl1pPr>
              <a:defRPr sz="828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8862" y="6336011"/>
            <a:ext cx="11489115" cy="2071091"/>
          </a:xfrm>
        </p:spPr>
        <p:txBody>
          <a:bodyPr/>
          <a:lstStyle>
            <a:lvl1pPr marL="0" indent="0">
              <a:buNone/>
              <a:defRPr sz="3313">
                <a:solidFill>
                  <a:schemeClr val="tx1"/>
                </a:solidFill>
              </a:defRPr>
            </a:lvl1pPr>
            <a:lvl2pPr marL="631210" indent="0">
              <a:buNone/>
              <a:defRPr sz="2761">
                <a:solidFill>
                  <a:schemeClr val="tx1">
                    <a:tint val="75000"/>
                  </a:schemeClr>
                </a:solidFill>
              </a:defRPr>
            </a:lvl2pPr>
            <a:lvl3pPr marL="1262421" indent="0">
              <a:buNone/>
              <a:defRPr sz="2485">
                <a:solidFill>
                  <a:schemeClr val="tx1">
                    <a:tint val="75000"/>
                  </a:schemeClr>
                </a:solidFill>
              </a:defRPr>
            </a:lvl3pPr>
            <a:lvl4pPr marL="1893631" indent="0">
              <a:buNone/>
              <a:defRPr sz="2209">
                <a:solidFill>
                  <a:schemeClr val="tx1">
                    <a:tint val="75000"/>
                  </a:schemeClr>
                </a:solidFill>
              </a:defRPr>
            </a:lvl4pPr>
            <a:lvl5pPr marL="2524841" indent="0">
              <a:buNone/>
              <a:defRPr sz="2209">
                <a:solidFill>
                  <a:schemeClr val="tx1">
                    <a:tint val="75000"/>
                  </a:schemeClr>
                </a:solidFill>
              </a:defRPr>
            </a:lvl5pPr>
            <a:lvl6pPr marL="3156052" indent="0">
              <a:buNone/>
              <a:defRPr sz="2209">
                <a:solidFill>
                  <a:schemeClr val="tx1">
                    <a:tint val="75000"/>
                  </a:schemeClr>
                </a:solidFill>
              </a:defRPr>
            </a:lvl6pPr>
            <a:lvl7pPr marL="3787262" indent="0">
              <a:buNone/>
              <a:defRPr sz="2209">
                <a:solidFill>
                  <a:schemeClr val="tx1">
                    <a:tint val="75000"/>
                  </a:schemeClr>
                </a:solidFill>
              </a:defRPr>
            </a:lvl7pPr>
            <a:lvl8pPr marL="4418472" indent="0">
              <a:buNone/>
              <a:defRPr sz="2209">
                <a:solidFill>
                  <a:schemeClr val="tx1">
                    <a:tint val="75000"/>
                  </a:schemeClr>
                </a:solidFill>
              </a:defRPr>
            </a:lvl8pPr>
            <a:lvl9pPr marL="5049683" indent="0">
              <a:buNone/>
              <a:defRPr sz="220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00F33-C913-4BA1-B6CF-B06D1DFF9B20}" type="datetimeFigureOut">
              <a:rPr kumimoji="1" lang="ja-JP" altLang="en-US" smtClean="0"/>
              <a:t>2024/4/11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33D13-5A02-4423-9364-DB9FC77B98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5001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5799" y="2520377"/>
            <a:ext cx="5661303" cy="60072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43611" y="2520377"/>
            <a:ext cx="5661303" cy="60072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00F33-C913-4BA1-B6CF-B06D1DFF9B20}" type="datetimeFigureOut">
              <a:rPr kumimoji="1" lang="ja-JP" altLang="en-US" smtClean="0"/>
              <a:t>2024/4/11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33D13-5A02-4423-9364-DB9FC77B98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5234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534" y="504078"/>
            <a:ext cx="11489115" cy="183001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7536" y="2320939"/>
            <a:ext cx="5635285" cy="1137456"/>
          </a:xfrm>
        </p:spPr>
        <p:txBody>
          <a:bodyPr anchor="b"/>
          <a:lstStyle>
            <a:lvl1pPr marL="0" indent="0">
              <a:buNone/>
              <a:defRPr sz="3313" b="1"/>
            </a:lvl1pPr>
            <a:lvl2pPr marL="631210" indent="0">
              <a:buNone/>
              <a:defRPr sz="2761" b="1"/>
            </a:lvl2pPr>
            <a:lvl3pPr marL="1262421" indent="0">
              <a:buNone/>
              <a:defRPr sz="2485" b="1"/>
            </a:lvl3pPr>
            <a:lvl4pPr marL="1893631" indent="0">
              <a:buNone/>
              <a:defRPr sz="2209" b="1"/>
            </a:lvl4pPr>
            <a:lvl5pPr marL="2524841" indent="0">
              <a:buNone/>
              <a:defRPr sz="2209" b="1"/>
            </a:lvl5pPr>
            <a:lvl6pPr marL="3156052" indent="0">
              <a:buNone/>
              <a:defRPr sz="2209" b="1"/>
            </a:lvl6pPr>
            <a:lvl7pPr marL="3787262" indent="0">
              <a:buNone/>
              <a:defRPr sz="2209" b="1"/>
            </a:lvl7pPr>
            <a:lvl8pPr marL="4418472" indent="0">
              <a:buNone/>
              <a:defRPr sz="2209" b="1"/>
            </a:lvl8pPr>
            <a:lvl9pPr marL="5049683" indent="0">
              <a:buNone/>
              <a:defRPr sz="220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7536" y="3458395"/>
            <a:ext cx="5635285" cy="508677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43612" y="2320939"/>
            <a:ext cx="5663038" cy="1137456"/>
          </a:xfrm>
        </p:spPr>
        <p:txBody>
          <a:bodyPr anchor="b"/>
          <a:lstStyle>
            <a:lvl1pPr marL="0" indent="0">
              <a:buNone/>
              <a:defRPr sz="3313" b="1"/>
            </a:lvl1pPr>
            <a:lvl2pPr marL="631210" indent="0">
              <a:buNone/>
              <a:defRPr sz="2761" b="1"/>
            </a:lvl2pPr>
            <a:lvl3pPr marL="1262421" indent="0">
              <a:buNone/>
              <a:defRPr sz="2485" b="1"/>
            </a:lvl3pPr>
            <a:lvl4pPr marL="1893631" indent="0">
              <a:buNone/>
              <a:defRPr sz="2209" b="1"/>
            </a:lvl4pPr>
            <a:lvl5pPr marL="2524841" indent="0">
              <a:buNone/>
              <a:defRPr sz="2209" b="1"/>
            </a:lvl5pPr>
            <a:lvl6pPr marL="3156052" indent="0">
              <a:buNone/>
              <a:defRPr sz="2209" b="1"/>
            </a:lvl6pPr>
            <a:lvl7pPr marL="3787262" indent="0">
              <a:buNone/>
              <a:defRPr sz="2209" b="1"/>
            </a:lvl7pPr>
            <a:lvl8pPr marL="4418472" indent="0">
              <a:buNone/>
              <a:defRPr sz="2209" b="1"/>
            </a:lvl8pPr>
            <a:lvl9pPr marL="5049683" indent="0">
              <a:buNone/>
              <a:defRPr sz="220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743612" y="3458395"/>
            <a:ext cx="5663038" cy="508677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00F33-C913-4BA1-B6CF-B06D1DFF9B20}" type="datetimeFigureOut">
              <a:rPr kumimoji="1" lang="ja-JP" altLang="en-US" smtClean="0"/>
              <a:t>2024/4/11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33D13-5A02-4423-9364-DB9FC77B98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123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00F33-C913-4BA1-B6CF-B06D1DFF9B20}" type="datetimeFigureOut">
              <a:rPr kumimoji="1" lang="ja-JP" altLang="en-US" smtClean="0"/>
              <a:t>2024/4/11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33D13-5A02-4423-9364-DB9FC77B98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2842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00F33-C913-4BA1-B6CF-B06D1DFF9B20}" type="datetimeFigureOut">
              <a:rPr kumimoji="1" lang="ja-JP" altLang="en-US" smtClean="0"/>
              <a:t>2024/4/11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33D13-5A02-4423-9364-DB9FC77B98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3867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534" y="631190"/>
            <a:ext cx="4296277" cy="2209165"/>
          </a:xfrm>
        </p:spPr>
        <p:txBody>
          <a:bodyPr anchor="b"/>
          <a:lstStyle>
            <a:lvl1pPr>
              <a:defRPr sz="441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63038" y="1363197"/>
            <a:ext cx="6743611" cy="6728310"/>
          </a:xfrm>
        </p:spPr>
        <p:txBody>
          <a:bodyPr/>
          <a:lstStyle>
            <a:lvl1pPr>
              <a:defRPr sz="4418"/>
            </a:lvl1pPr>
            <a:lvl2pPr>
              <a:defRPr sz="3866"/>
            </a:lvl2pPr>
            <a:lvl3pPr>
              <a:defRPr sz="3313"/>
            </a:lvl3pPr>
            <a:lvl4pPr>
              <a:defRPr sz="2761"/>
            </a:lvl4pPr>
            <a:lvl5pPr>
              <a:defRPr sz="2761"/>
            </a:lvl5pPr>
            <a:lvl6pPr>
              <a:defRPr sz="2761"/>
            </a:lvl6pPr>
            <a:lvl7pPr>
              <a:defRPr sz="2761"/>
            </a:lvl7pPr>
            <a:lvl8pPr>
              <a:defRPr sz="2761"/>
            </a:lvl8pPr>
            <a:lvl9pPr>
              <a:defRPr sz="276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534" y="2840355"/>
            <a:ext cx="4296277" cy="5262109"/>
          </a:xfrm>
        </p:spPr>
        <p:txBody>
          <a:bodyPr/>
          <a:lstStyle>
            <a:lvl1pPr marL="0" indent="0">
              <a:buNone/>
              <a:defRPr sz="2209"/>
            </a:lvl1pPr>
            <a:lvl2pPr marL="631210" indent="0">
              <a:buNone/>
              <a:defRPr sz="1933"/>
            </a:lvl2pPr>
            <a:lvl3pPr marL="1262421" indent="0">
              <a:buNone/>
              <a:defRPr sz="1657"/>
            </a:lvl3pPr>
            <a:lvl4pPr marL="1893631" indent="0">
              <a:buNone/>
              <a:defRPr sz="1381"/>
            </a:lvl4pPr>
            <a:lvl5pPr marL="2524841" indent="0">
              <a:buNone/>
              <a:defRPr sz="1381"/>
            </a:lvl5pPr>
            <a:lvl6pPr marL="3156052" indent="0">
              <a:buNone/>
              <a:defRPr sz="1381"/>
            </a:lvl6pPr>
            <a:lvl7pPr marL="3787262" indent="0">
              <a:buNone/>
              <a:defRPr sz="1381"/>
            </a:lvl7pPr>
            <a:lvl8pPr marL="4418472" indent="0">
              <a:buNone/>
              <a:defRPr sz="1381"/>
            </a:lvl8pPr>
            <a:lvl9pPr marL="5049683" indent="0">
              <a:buNone/>
              <a:defRPr sz="138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00F33-C913-4BA1-B6CF-B06D1DFF9B20}" type="datetimeFigureOut">
              <a:rPr kumimoji="1" lang="ja-JP" altLang="en-US" smtClean="0"/>
              <a:t>2024/4/11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33D13-5A02-4423-9364-DB9FC77B98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1770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534" y="631190"/>
            <a:ext cx="4296277" cy="2209165"/>
          </a:xfrm>
        </p:spPr>
        <p:txBody>
          <a:bodyPr anchor="b"/>
          <a:lstStyle>
            <a:lvl1pPr>
              <a:defRPr sz="441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63038" y="1363197"/>
            <a:ext cx="6743611" cy="6728310"/>
          </a:xfrm>
        </p:spPr>
        <p:txBody>
          <a:bodyPr anchor="t"/>
          <a:lstStyle>
            <a:lvl1pPr marL="0" indent="0">
              <a:buNone/>
              <a:defRPr sz="4418"/>
            </a:lvl1pPr>
            <a:lvl2pPr marL="631210" indent="0">
              <a:buNone/>
              <a:defRPr sz="3866"/>
            </a:lvl2pPr>
            <a:lvl3pPr marL="1262421" indent="0">
              <a:buNone/>
              <a:defRPr sz="3313"/>
            </a:lvl3pPr>
            <a:lvl4pPr marL="1893631" indent="0">
              <a:buNone/>
              <a:defRPr sz="2761"/>
            </a:lvl4pPr>
            <a:lvl5pPr marL="2524841" indent="0">
              <a:buNone/>
              <a:defRPr sz="2761"/>
            </a:lvl5pPr>
            <a:lvl6pPr marL="3156052" indent="0">
              <a:buNone/>
              <a:defRPr sz="2761"/>
            </a:lvl6pPr>
            <a:lvl7pPr marL="3787262" indent="0">
              <a:buNone/>
              <a:defRPr sz="2761"/>
            </a:lvl7pPr>
            <a:lvl8pPr marL="4418472" indent="0">
              <a:buNone/>
              <a:defRPr sz="2761"/>
            </a:lvl8pPr>
            <a:lvl9pPr marL="5049683" indent="0">
              <a:buNone/>
              <a:defRPr sz="276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534" y="2840355"/>
            <a:ext cx="4296277" cy="5262109"/>
          </a:xfrm>
        </p:spPr>
        <p:txBody>
          <a:bodyPr/>
          <a:lstStyle>
            <a:lvl1pPr marL="0" indent="0">
              <a:buNone/>
              <a:defRPr sz="2209"/>
            </a:lvl1pPr>
            <a:lvl2pPr marL="631210" indent="0">
              <a:buNone/>
              <a:defRPr sz="1933"/>
            </a:lvl2pPr>
            <a:lvl3pPr marL="1262421" indent="0">
              <a:buNone/>
              <a:defRPr sz="1657"/>
            </a:lvl3pPr>
            <a:lvl4pPr marL="1893631" indent="0">
              <a:buNone/>
              <a:defRPr sz="1381"/>
            </a:lvl4pPr>
            <a:lvl5pPr marL="2524841" indent="0">
              <a:buNone/>
              <a:defRPr sz="1381"/>
            </a:lvl5pPr>
            <a:lvl6pPr marL="3156052" indent="0">
              <a:buNone/>
              <a:defRPr sz="1381"/>
            </a:lvl6pPr>
            <a:lvl7pPr marL="3787262" indent="0">
              <a:buNone/>
              <a:defRPr sz="1381"/>
            </a:lvl7pPr>
            <a:lvl8pPr marL="4418472" indent="0">
              <a:buNone/>
              <a:defRPr sz="1381"/>
            </a:lvl8pPr>
            <a:lvl9pPr marL="5049683" indent="0">
              <a:buNone/>
              <a:defRPr sz="138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00F33-C913-4BA1-B6CF-B06D1DFF9B20}" type="datetimeFigureOut">
              <a:rPr kumimoji="1" lang="ja-JP" altLang="en-US" smtClean="0"/>
              <a:t>2024/4/11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33D13-5A02-4423-9364-DB9FC77B98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5262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5799" y="504078"/>
            <a:ext cx="11489115" cy="18300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5799" y="2520377"/>
            <a:ext cx="11489115" cy="60072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5799" y="8775297"/>
            <a:ext cx="2997160" cy="504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5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D00F33-C913-4BA1-B6CF-B06D1DFF9B20}" type="datetimeFigureOut">
              <a:rPr kumimoji="1" lang="ja-JP" altLang="en-US" smtClean="0"/>
              <a:t>2024/4/11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2486" y="8775297"/>
            <a:ext cx="4495741" cy="504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5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07754" y="8775297"/>
            <a:ext cx="2997160" cy="504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5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333D13-5A02-4423-9364-DB9FC77B98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8052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62421" rtl="0" eaLnBrk="1" latinLnBrk="0" hangingPunct="1">
        <a:lnSpc>
          <a:spcPct val="90000"/>
        </a:lnSpc>
        <a:spcBef>
          <a:spcPct val="0"/>
        </a:spcBef>
        <a:buNone/>
        <a:defRPr kumimoji="1" sz="60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5605" indent="-315605" algn="l" defTabSz="1262421" rtl="0" eaLnBrk="1" latinLnBrk="0" hangingPunct="1">
        <a:lnSpc>
          <a:spcPct val="90000"/>
        </a:lnSpc>
        <a:spcBef>
          <a:spcPts val="1381"/>
        </a:spcBef>
        <a:buFont typeface="Arial" panose="020B0604020202020204" pitchFamily="34" charset="0"/>
        <a:buChar char="•"/>
        <a:defRPr kumimoji="1" sz="3866" kern="1200">
          <a:solidFill>
            <a:schemeClr val="tx1"/>
          </a:solidFill>
          <a:latin typeface="+mn-lt"/>
          <a:ea typeface="+mn-ea"/>
          <a:cs typeface="+mn-cs"/>
        </a:defRPr>
      </a:lvl1pPr>
      <a:lvl2pPr marL="946815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3313" kern="1200">
          <a:solidFill>
            <a:schemeClr val="tx1"/>
          </a:solidFill>
          <a:latin typeface="+mn-lt"/>
          <a:ea typeface="+mn-ea"/>
          <a:cs typeface="+mn-cs"/>
        </a:defRPr>
      </a:lvl2pPr>
      <a:lvl3pPr marL="1578026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761" kern="1200">
          <a:solidFill>
            <a:schemeClr val="tx1"/>
          </a:solidFill>
          <a:latin typeface="+mn-lt"/>
          <a:ea typeface="+mn-ea"/>
          <a:cs typeface="+mn-cs"/>
        </a:defRPr>
      </a:lvl3pPr>
      <a:lvl4pPr marL="2209236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4pPr>
      <a:lvl5pPr marL="2840446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5pPr>
      <a:lvl6pPr marL="3471657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6pPr>
      <a:lvl7pPr marL="4102867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7pPr>
      <a:lvl8pPr marL="4734077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8pPr>
      <a:lvl9pPr marL="5365288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1pPr>
      <a:lvl2pPr marL="631210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2pPr>
      <a:lvl3pPr marL="1262421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3pPr>
      <a:lvl4pPr marL="1893631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4pPr>
      <a:lvl5pPr marL="2524841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5pPr>
      <a:lvl6pPr marL="3156052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6pPr>
      <a:lvl7pPr marL="3787262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7pPr>
      <a:lvl8pPr marL="4418472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8pPr>
      <a:lvl9pPr marL="5049683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3087D7DC-BB02-F4BF-AC30-59859E6CE01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" t="898" r="730" b="988"/>
          <a:stretch/>
        </p:blipFill>
        <p:spPr>
          <a:xfrm>
            <a:off x="0" y="0"/>
            <a:ext cx="13320713" cy="946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278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AD3D43C2-6DCC-9447-47B6-1BED62BFFFC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0" t="1231" r="905" b="1071"/>
          <a:stretch/>
        </p:blipFill>
        <p:spPr>
          <a:xfrm>
            <a:off x="0" y="1"/>
            <a:ext cx="13320713" cy="946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7857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4</TotalTime>
  <Words>0</Words>
  <Application>Microsoft Office PowerPoint</Application>
  <PresentationFormat>ユーザー設定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太郎 小津</dc:creator>
  <cp:lastModifiedBy>太郎 小津</cp:lastModifiedBy>
  <cp:revision>1</cp:revision>
  <dcterms:created xsi:type="dcterms:W3CDTF">2024-04-11T01:51:19Z</dcterms:created>
  <dcterms:modified xsi:type="dcterms:W3CDTF">2024-04-11T01:55:38Z</dcterms:modified>
</cp:coreProperties>
</file>